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pPr/>
              <a:t>9/24/2019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Sources of Streaming Data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 Data Sources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Operational Monitoring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Ex: Tracking the performance of the physical systems that power the Internet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Temperature of the processor, speed of the fan and the voltage draw of their power supplies , state of their disk drives ( processor load, network activity, and storage access times ) </a:t>
            </a:r>
            <a:r>
              <a:rPr lang="en-IN" sz="1800" dirty="0" err="1" smtClean="0"/>
              <a:t>etc</a:t>
            </a:r>
            <a:r>
              <a:rPr lang="en-IN" sz="1800" dirty="0" smtClean="0"/>
              <a:t>… 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Data is collected and aggregated in real time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mtClean="0"/>
              <a:t>1. </a:t>
            </a:r>
            <a:r>
              <a:rPr lang="en-IN" dirty="0" smtClean="0"/>
              <a:t>Operational Monitoring</a:t>
            </a:r>
          </a:p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51054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Source : Adapted from </a:t>
            </a:r>
            <a:r>
              <a:rPr lang="en-GB" dirty="0" smtClean="0"/>
              <a:t>Real-Time Analytics , Byron Ellis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 Data Sources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Web Analytics -  track activity on a website</a:t>
            </a:r>
          </a:p>
          <a:p>
            <a:r>
              <a:rPr lang="en-IN" dirty="0" smtClean="0"/>
              <a:t>Circulation numbers of a newspaper, the number of unique visitors for a webpage etc</a:t>
            </a:r>
          </a:p>
          <a:p>
            <a:r>
              <a:rPr lang="en-IN" dirty="0" smtClean="0"/>
              <a:t>Structure of websites and their impact on various metrics of interest – A/B Testing – done in sequence </a:t>
            </a:r>
            <a:r>
              <a:rPr lang="en-IN" dirty="0" err="1" smtClean="0"/>
              <a:t>vs</a:t>
            </a:r>
            <a:r>
              <a:rPr lang="en-IN" dirty="0" smtClean="0"/>
              <a:t> parallel </a:t>
            </a:r>
          </a:p>
          <a:p>
            <a:r>
              <a:rPr lang="en-IN" dirty="0" smtClean="0"/>
              <a:t>Applications – aggregation for billing – product recommendations (</a:t>
            </a:r>
            <a:r>
              <a:rPr lang="en-IN" dirty="0" err="1" smtClean="0"/>
              <a:t>NetFlix</a:t>
            </a:r>
            <a:r>
              <a:rPr lang="en-IN" dirty="0" smtClean="0"/>
              <a:t>)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2. </a:t>
            </a:r>
            <a:r>
              <a:rPr lang="en-IN" dirty="0" smtClean="0">
                <a:latin typeface="Arial" charset="0"/>
                <a:cs typeface="Arial" charset="0"/>
              </a:rPr>
              <a:t>Web Analytics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 Data Sources 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428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 smtClean="0"/>
          </a:p>
          <a:p>
            <a:r>
              <a:rPr lang="en-IN" dirty="0" smtClean="0"/>
              <a:t>Contributes immensely for the large and growing portion of traffic. </a:t>
            </a:r>
          </a:p>
          <a:p>
            <a:r>
              <a:rPr lang="en-IN" dirty="0" smtClean="0"/>
              <a:t>A visitor arrives at a website via a modern advertising exchange</a:t>
            </a:r>
          </a:p>
          <a:p>
            <a:r>
              <a:rPr lang="en-IN" dirty="0" smtClean="0"/>
              <a:t>Call is made to a number of  bidding agencies (perhaps 30 or 40 at a time), who place bids on the page view  in real time by the exchange</a:t>
            </a:r>
          </a:p>
          <a:p>
            <a:r>
              <a:rPr lang="en-IN" dirty="0" smtClean="0"/>
              <a:t>Auction is run, and the advertisement from the winning party is displayed </a:t>
            </a:r>
          </a:p>
          <a:p>
            <a:r>
              <a:rPr lang="en-IN" dirty="0" smtClean="0"/>
              <a:t>(1) to (3) happens while the rest of the page is loading; the  elapsed time is less than about 100 milliseconds</a:t>
            </a:r>
          </a:p>
          <a:p>
            <a:r>
              <a:rPr lang="en-IN" dirty="0" smtClean="0"/>
              <a:t>A page with several advertisements needs simultaneous effort for each advertisements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3. </a:t>
            </a:r>
            <a:r>
              <a:rPr lang="en-IN" dirty="0" smtClean="0"/>
              <a:t>Online Advertising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 Data Sources 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428999"/>
          </a:xfrm>
        </p:spPr>
        <p:txBody>
          <a:bodyPr/>
          <a:lstStyle/>
          <a:p>
            <a:r>
              <a:rPr lang="en-IN" dirty="0" smtClean="0"/>
              <a:t>Sources like </a:t>
            </a:r>
            <a:r>
              <a:rPr lang="en-IN" dirty="0" smtClean="0"/>
              <a:t>twitter, </a:t>
            </a:r>
            <a:r>
              <a:rPr lang="en-IN" dirty="0" err="1" smtClean="0"/>
              <a:t>facebook</a:t>
            </a:r>
            <a:r>
              <a:rPr lang="en-IN" dirty="0" smtClean="0"/>
              <a:t>, Instagram, google+, </a:t>
            </a:r>
            <a:r>
              <a:rPr lang="en-IN" dirty="0" err="1" smtClean="0"/>
              <a:t>flickr</a:t>
            </a:r>
            <a:r>
              <a:rPr lang="en-IN" dirty="0" smtClean="0"/>
              <a:t>….</a:t>
            </a:r>
          </a:p>
          <a:p>
            <a:r>
              <a:rPr lang="en-IN" dirty="0" smtClean="0"/>
              <a:t>Data is collected and disseminated in real time</a:t>
            </a:r>
          </a:p>
          <a:p>
            <a:r>
              <a:rPr lang="en-IN" dirty="0" smtClean="0"/>
              <a:t>“In 2011, Twitter users in New York City received information about an earth-quake outside of Washington, D.C. about 30 seconds before the tremors struck New York itself “</a:t>
            </a:r>
          </a:p>
          <a:p>
            <a:r>
              <a:rPr lang="en-IN" dirty="0" smtClean="0"/>
              <a:t>Data highly unstructured and  some form of “natural language” data that must be parsed, processed, and not well understood by automated systems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4. </a:t>
            </a:r>
            <a:r>
              <a:rPr lang="en-IN" dirty="0" smtClean="0">
                <a:latin typeface="Arial" charset="0"/>
                <a:cs typeface="Arial" charset="0"/>
              </a:rPr>
              <a:t>Social Media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 Data Sources 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Measure the physical world</a:t>
            </a:r>
          </a:p>
          <a:p>
            <a:r>
              <a:rPr lang="en-IN" dirty="0" smtClean="0"/>
              <a:t>Wristband that measures sleep activity </a:t>
            </a:r>
          </a:p>
          <a:p>
            <a:r>
              <a:rPr lang="en-IN" dirty="0" smtClean="0"/>
              <a:t>Trigger an automated coffee maker when the user gets a poor night’s sleep and needs to be alert the next day.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5. Mobile data and </a:t>
            </a:r>
            <a:r>
              <a:rPr lang="en-US" dirty="0" err="1" smtClean="0"/>
              <a:t>IoT</a:t>
            </a: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 Complex Event Processing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3164</TotalTime>
  <Words>403</Words>
  <Application>Microsoft Office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Sources of Streaming Data</vt:lpstr>
      <vt:lpstr>Streaming Data Sources </vt:lpstr>
      <vt:lpstr>Streaming Data Sources (2)</vt:lpstr>
      <vt:lpstr>Streaming Data Sources (3)</vt:lpstr>
      <vt:lpstr>Streaming Data Sources (4)</vt:lpstr>
      <vt:lpstr>Streaming Data Sources (5)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233</cp:revision>
  <dcterms:created xsi:type="dcterms:W3CDTF">2018-10-16T06:13:57Z</dcterms:created>
  <dcterms:modified xsi:type="dcterms:W3CDTF">2019-09-24T02:52:50Z</dcterms:modified>
</cp:coreProperties>
</file>

<file path=docProps/thumbnail.jpeg>
</file>